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F596AD0E-5649-4672-8751-D4849F4AAB43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  <p14:sldId id="26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fif>
</file>

<file path=ppt/media/image15.jpg>
</file>

<file path=ppt/media/image16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1632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6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6845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2290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7628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4515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042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9944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805192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7656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4873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39D38AD5-A2A2-4C60-9989-8695BE1EDC67}" type="datetimeFigureOut">
              <a:rPr lang="ru-RU" smtClean="0"/>
              <a:t>30.11.2023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0EE02CFF-25EF-405C-9695-25278C02A47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9709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f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77078" y="2315816"/>
            <a:ext cx="11151705" cy="1492639"/>
          </a:xfrm>
        </p:spPr>
        <p:txBody>
          <a:bodyPr>
            <a:normAutofit fontScale="90000"/>
          </a:bodyPr>
          <a:lstStyle/>
          <a:p>
            <a:r>
              <a:rPr lang="ru-RU" dirty="0"/>
              <a:t>Подготовка графического контента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918252" y="4972877"/>
            <a:ext cx="8767860" cy="1388165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75621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Информативный рекламный текст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759225"/>
            <a:ext cx="9223409" cy="4611705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85571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Используемый контент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3000" y="2057400"/>
            <a:ext cx="7553739" cy="4038600"/>
          </a:xfrm>
        </p:spPr>
        <p:txBody>
          <a:bodyPr/>
          <a:lstStyle/>
          <a:p>
            <a:r>
              <a:rPr lang="ru-RU" dirty="0"/>
              <a:t>Логотип – индивидуальный графический </a:t>
            </a:r>
            <a:r>
              <a:rPr lang="ru-RU" dirty="0" smtClean="0"/>
              <a:t>знак. </a:t>
            </a:r>
            <a:r>
              <a:rPr lang="ru-RU" dirty="0"/>
              <a:t>Цель логотипа – донести до целевой аудитории компании ее </a:t>
            </a:r>
            <a:r>
              <a:rPr lang="ru-RU" dirty="0" smtClean="0"/>
              <a:t>идею, обозначить </a:t>
            </a:r>
            <a:r>
              <a:rPr lang="ru-RU" dirty="0"/>
              <a:t>компанию</a:t>
            </a:r>
            <a:r>
              <a:rPr lang="ru-RU" dirty="0" smtClean="0"/>
              <a:t>.</a:t>
            </a:r>
          </a:p>
          <a:p>
            <a:r>
              <a:rPr lang="ru-RU" dirty="0" err="1"/>
              <a:t>Стикер</a:t>
            </a:r>
            <a:r>
              <a:rPr lang="ru-RU" dirty="0"/>
              <a:t>-пак – набор различных изображений, объединённых одной </a:t>
            </a:r>
            <a:r>
              <a:rPr lang="ru-RU" dirty="0" smtClean="0"/>
              <a:t>тематикой. Используется </a:t>
            </a:r>
            <a:r>
              <a:rPr lang="ru-RU" dirty="0"/>
              <a:t>для представления товара, услуги, передачи настроения. </a:t>
            </a:r>
          </a:p>
          <a:p>
            <a:endParaRPr lang="ru-RU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739" y="1965960"/>
            <a:ext cx="895475" cy="933580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28" y="4532233"/>
            <a:ext cx="2492098" cy="1565086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5098" y="4218159"/>
            <a:ext cx="2341900" cy="1986023"/>
          </a:xfrm>
          <a:prstGeom prst="rect">
            <a:avLst/>
          </a:prstGeom>
        </p:spPr>
      </p:pic>
      <p:pic>
        <p:nvPicPr>
          <p:cNvPr id="14" name="Рисунок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6739" y="3668164"/>
            <a:ext cx="2412596" cy="2665076"/>
          </a:xfrm>
          <a:prstGeom prst="rect">
            <a:avLst/>
          </a:prstGeom>
        </p:spPr>
      </p:pic>
      <p:pic>
        <p:nvPicPr>
          <p:cNvPr id="15" name="Рисунок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80760" y="4127548"/>
            <a:ext cx="2769256" cy="2167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1819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Разъяснительный рекламный текст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269" y="1777499"/>
            <a:ext cx="8557488" cy="4278744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562303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Используемый контент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3001" y="2057400"/>
            <a:ext cx="7444408" cy="4038600"/>
          </a:xfrm>
        </p:spPr>
        <p:txBody>
          <a:bodyPr/>
          <a:lstStyle/>
          <a:p>
            <a:r>
              <a:rPr lang="ru-RU" dirty="0"/>
              <a:t>Логотип – индивидуальный графический знак. Цель логотипа – донести до целевой аудитории компании ее идею, обозначить компанию</a:t>
            </a:r>
            <a:r>
              <a:rPr lang="ru-RU" dirty="0" smtClean="0"/>
              <a:t>.</a:t>
            </a:r>
          </a:p>
          <a:p>
            <a:r>
              <a:rPr lang="ru-RU" dirty="0"/>
              <a:t>Фотография – снимок, полученный при помощи фотографического устройства</a:t>
            </a:r>
            <a:r>
              <a:rPr lang="ru-RU" dirty="0" smtClean="0"/>
              <a:t>. Позволяет лучше понять рекламу и визуализировать информацию.</a:t>
            </a:r>
          </a:p>
          <a:p>
            <a:r>
              <a:rPr lang="ru-RU" dirty="0" err="1"/>
              <a:t>Стикер</a:t>
            </a:r>
            <a:r>
              <a:rPr lang="ru-RU" dirty="0"/>
              <a:t> – </a:t>
            </a:r>
            <a:r>
              <a:rPr lang="ru-RU" dirty="0" smtClean="0"/>
              <a:t>наклейка. Используется </a:t>
            </a:r>
            <a:r>
              <a:rPr lang="ru-RU" dirty="0"/>
              <a:t>для представления товара</a:t>
            </a:r>
            <a:r>
              <a:rPr lang="ru-RU" dirty="0" smtClean="0"/>
              <a:t>, </a:t>
            </a:r>
            <a:r>
              <a:rPr lang="ru-RU" dirty="0"/>
              <a:t>передачи настроения. Могут быть различной формы и </a:t>
            </a:r>
            <a:r>
              <a:rPr lang="ru-RU" dirty="0" smtClean="0"/>
              <a:t>размера .Характеризуют часть рекламы.</a:t>
            </a:r>
            <a:endParaRPr lang="ru-RU" dirty="0"/>
          </a:p>
          <a:p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344" y="1438300"/>
            <a:ext cx="1697954" cy="1238200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9344" y="2794660"/>
            <a:ext cx="3019778" cy="2226365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8721" y="5277678"/>
            <a:ext cx="1268877" cy="112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044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Напоминающий рекламный текст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2270" y="1668169"/>
            <a:ext cx="8855661" cy="4427831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4220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Используемый контент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143001" y="2057400"/>
            <a:ext cx="6162260" cy="4038600"/>
          </a:xfrm>
        </p:spPr>
        <p:txBody>
          <a:bodyPr/>
          <a:lstStyle/>
          <a:p>
            <a:r>
              <a:rPr lang="ru-RU" dirty="0"/>
              <a:t>Логотип – индивидуальный графический знак. Цель логотипа – донести до целевой аудитории компании ее идею, обозначить компанию</a:t>
            </a:r>
            <a:r>
              <a:rPr lang="ru-RU" dirty="0" smtClean="0"/>
              <a:t>.</a:t>
            </a:r>
          </a:p>
          <a:p>
            <a:r>
              <a:rPr lang="ru-RU" dirty="0" err="1"/>
              <a:t>Стикер</a:t>
            </a:r>
            <a:r>
              <a:rPr lang="ru-RU" dirty="0"/>
              <a:t> </a:t>
            </a:r>
            <a:r>
              <a:rPr lang="ru-RU" dirty="0" smtClean="0"/>
              <a:t>– аппликация</a:t>
            </a:r>
            <a:r>
              <a:rPr lang="ru-RU" dirty="0"/>
              <a:t>. Используется для представления товара, услуги, передачи настроения. Могут быть различной формы и размера</a:t>
            </a:r>
            <a:r>
              <a:rPr lang="ru-RU" dirty="0" smtClean="0"/>
              <a:t>. В данном случае объединены несколько </a:t>
            </a:r>
            <a:r>
              <a:rPr lang="ru-RU" dirty="0" err="1" smtClean="0"/>
              <a:t>стикеров</a:t>
            </a:r>
            <a:r>
              <a:rPr lang="ru-RU" dirty="0" smtClean="0"/>
              <a:t> для более полной передачи сюжета.</a:t>
            </a:r>
            <a:endParaRPr lang="ru-RU" dirty="0"/>
          </a:p>
          <a:p>
            <a:endParaRPr lang="ru-RU" dirty="0"/>
          </a:p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8230" y="1755668"/>
            <a:ext cx="3224875" cy="173502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0264" y="3937936"/>
            <a:ext cx="3460805" cy="2009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282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844393" y="2756452"/>
            <a:ext cx="10396330" cy="2113722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300" dirty="0" err="1"/>
              <a:t>Инфографика</a:t>
            </a:r>
            <a:r>
              <a:rPr lang="ru-RU" sz="3300" dirty="0"/>
              <a:t> – визуальное представление данных в понятном и удобном для пользователя виде. </a:t>
            </a:r>
            <a:r>
              <a:rPr lang="ru-RU" sz="3300" dirty="0" err="1"/>
              <a:t>Инфографика</a:t>
            </a:r>
            <a:r>
              <a:rPr lang="ru-RU" sz="3300" dirty="0"/>
              <a:t> рассказывает простыми словами и символами о сложных вещах</a:t>
            </a:r>
            <a:r>
              <a:rPr lang="ru-RU" sz="3300" dirty="0" smtClean="0"/>
              <a:t>. Позволяет быстрее понять и обработать посыл рекламы.</a:t>
            </a:r>
            <a:r>
              <a:rPr lang="ru-RU" dirty="0"/>
              <a:t/>
            </a:r>
            <a:br>
              <a:rPr lang="ru-RU" dirty="0"/>
            </a:b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983541" y="1153944"/>
            <a:ext cx="1057610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</a:rPr>
              <a:t>В каждой рекламе используется </a:t>
            </a:r>
            <a:r>
              <a:rPr lang="ru-RU" sz="4000" dirty="0" err="1" smtClean="0">
                <a:solidFill>
                  <a:schemeClr val="accent1">
                    <a:lumMod val="75000"/>
                  </a:schemeClr>
                </a:solidFill>
              </a:rPr>
              <a:t>инфографика</a:t>
            </a:r>
            <a:r>
              <a:rPr lang="ru-RU" sz="4000" dirty="0" smtClean="0">
                <a:solidFill>
                  <a:schemeClr val="accent1">
                    <a:lumMod val="75000"/>
                  </a:schemeClr>
                </a:solidFill>
              </a:rPr>
              <a:t>.</a:t>
            </a:r>
            <a:endParaRPr lang="ru-RU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4177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Научный текст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Фотография – снимок, полученный при помощи фотографического устройства</a:t>
            </a:r>
            <a:r>
              <a:rPr lang="ru-RU" dirty="0" smtClean="0"/>
              <a:t>. В данном случае помогает понять и визуализировать персону, место или вещь, о которой идет речь.</a:t>
            </a:r>
            <a:endParaRPr lang="ru-RU" dirty="0"/>
          </a:p>
          <a:p>
            <a:endParaRPr lang="ru-RU" dirty="0"/>
          </a:p>
        </p:txBody>
      </p:sp>
      <p:pic>
        <p:nvPicPr>
          <p:cNvPr id="4" name="Рисунок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036" y="3465650"/>
            <a:ext cx="1792605" cy="23717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Рисунок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0150" y="3465650"/>
            <a:ext cx="1899285" cy="24257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Рисунок 5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798" y="3565345"/>
            <a:ext cx="3335655" cy="222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563604"/>
      </p:ext>
    </p:extLst>
  </p:cSld>
  <p:clrMapOvr>
    <a:masterClrMapping/>
  </p:clrMapOvr>
</p:sld>
</file>

<file path=ppt/theme/theme1.xml><?xml version="1.0" encoding="utf-8"?>
<a:theme xmlns:a="http://schemas.openxmlformats.org/drawingml/2006/main" name="Базис">
  <a:themeElements>
    <a:clrScheme name="Базис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Базис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Базис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TM03457444[[fn=Базис]]</Template>
  <TotalTime>96</TotalTime>
  <Words>240</Words>
  <Application>Microsoft Office PowerPoint</Application>
  <PresentationFormat>Широкоэкранный</PresentationFormat>
  <Paragraphs>19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1" baseType="lpstr">
      <vt:lpstr>Corbel</vt:lpstr>
      <vt:lpstr>Базис</vt:lpstr>
      <vt:lpstr>Подготовка графического контента</vt:lpstr>
      <vt:lpstr>Информативный рекламный текст</vt:lpstr>
      <vt:lpstr>Используемый контент</vt:lpstr>
      <vt:lpstr>Разъяснительный рекламный текст</vt:lpstr>
      <vt:lpstr>Используемый контент</vt:lpstr>
      <vt:lpstr>Напоминающий рекламный текст</vt:lpstr>
      <vt:lpstr>Используемый контент</vt:lpstr>
      <vt:lpstr>Инфографика – визуальное представление данных в понятном и удобном для пользователя виде. Инфографика рассказывает простыми словами и символами о сложных вещах. Позволяет быстрее понять и обработать посыл рекламы. </vt:lpstr>
      <vt:lpstr>Научный текст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Подготовка графического контента</dc:title>
  <dc:creator>1</dc:creator>
  <cp:lastModifiedBy>1</cp:lastModifiedBy>
  <cp:revision>6</cp:revision>
  <dcterms:created xsi:type="dcterms:W3CDTF">2023-11-30T18:59:11Z</dcterms:created>
  <dcterms:modified xsi:type="dcterms:W3CDTF">2023-11-30T20:35:47Z</dcterms:modified>
</cp:coreProperties>
</file>

<file path=docProps/thumbnail.jpeg>
</file>